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1" d="100"/>
          <a:sy n="51" d="100"/>
        </p:scale>
        <p:origin x="22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8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7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3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0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2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03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114C-0A97-48CE-B9DF-7E29BAEF520A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1079D-F1AF-4FDB-AE32-A84087CE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9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6A3A9D-5A5A-97CC-78AC-4FCD62AD5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6" y="323850"/>
            <a:ext cx="7341140" cy="4134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31ADE1-1970-D3B2-46A3-E45E9898C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6" y="5600460"/>
            <a:ext cx="7341140" cy="413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8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Chuvala</dc:creator>
  <cp:lastModifiedBy>Keith Chuvala</cp:lastModifiedBy>
  <cp:revision>2</cp:revision>
  <cp:lastPrinted>2024-03-09T16:10:15Z</cp:lastPrinted>
  <dcterms:created xsi:type="dcterms:W3CDTF">2024-03-09T16:08:24Z</dcterms:created>
  <dcterms:modified xsi:type="dcterms:W3CDTF">2024-03-09T16:10:43Z</dcterms:modified>
</cp:coreProperties>
</file>